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10" r:id="rId1"/>
  </p:sldMasterIdLst>
  <p:notesMasterIdLst>
    <p:notesMasterId r:id="rId13"/>
  </p:notesMasterIdLst>
  <p:sldIdLst>
    <p:sldId id="256" r:id="rId2"/>
    <p:sldId id="259" r:id="rId3"/>
    <p:sldId id="262" r:id="rId4"/>
    <p:sldId id="261" r:id="rId5"/>
    <p:sldId id="266" r:id="rId6"/>
    <p:sldId id="269" r:id="rId7"/>
    <p:sldId id="268" r:id="rId8"/>
    <p:sldId id="264" r:id="rId9"/>
    <p:sldId id="263" r:id="rId10"/>
    <p:sldId id="267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6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1255"/>
  </p:normalViewPr>
  <p:slideViewPr>
    <p:cSldViewPr snapToGrid="0" snapToObjects="1">
      <p:cViewPr>
        <p:scale>
          <a:sx n="113" d="100"/>
          <a:sy n="113" d="100"/>
        </p:scale>
        <p:origin x="139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785864-2159-9247-97A4-191CF25DF71C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1D6D55-8EA9-004D-9C15-CF5ED96CAA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888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1D6D55-8EA9-004D-9C15-CF5ED96CAAE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72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Jordan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1D6D55-8EA9-004D-9C15-CF5ED96CAAE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92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Waad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1D6D55-8EA9-004D-9C15-CF5ED96CAAE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460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1D6D55-8EA9-004D-9C15-CF5ED96CAAE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99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Carwyn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1D6D55-8EA9-004D-9C15-CF5ED96CAAE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185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Carwyn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1D6D55-8EA9-004D-9C15-CF5ED96CAAE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379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Jordan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1D6D55-8EA9-004D-9C15-CF5ED96CAAE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311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Dans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1D6D55-8EA9-004D-9C15-CF5ED96CAAE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71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1D6D55-8EA9-004D-9C15-CF5ED96CAAE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024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Angelos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1D6D55-8EA9-004D-9C15-CF5ED96CAAE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46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6726063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787" y="4243845"/>
            <a:ext cx="2307831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6726064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6833787" y="2590078"/>
            <a:ext cx="2307832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0242" y="2733709"/>
            <a:ext cx="6069268" cy="1373070"/>
          </a:xfrm>
        </p:spPr>
        <p:txBody>
          <a:bodyPr anchor="b">
            <a:noAutofit/>
          </a:bodyPr>
          <a:lstStyle>
            <a:lvl1pPr algn="r">
              <a:defRPr sz="48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0241" y="4394040"/>
            <a:ext cx="6108101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55655" y="5936188"/>
            <a:ext cx="2057400" cy="365125"/>
          </a:xfrm>
        </p:spPr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1" y="5936189"/>
            <a:ext cx="402166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399" y="2750337"/>
            <a:ext cx="1370293" cy="1356442"/>
          </a:xfrm>
        </p:spPr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9046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3" y="4711617"/>
            <a:ext cx="6894770" cy="544482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1639" y="609598"/>
            <a:ext cx="6896534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5256098"/>
            <a:ext cx="6894772" cy="5478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310"/>
            <a:ext cx="1149836" cy="1090789"/>
          </a:xfrm>
        </p:spPr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040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2" name="Picture 21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3" name="Picture 22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255" y="609597"/>
            <a:ext cx="6896534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889151" cy="1101764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616"/>
            <a:ext cx="1149836" cy="1090789"/>
          </a:xfrm>
        </p:spPr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9812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30" name="Picture 29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1" name="Picture 30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921" y="616983"/>
            <a:ext cx="642514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89438" y="3660763"/>
            <a:ext cx="5987731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903919" cy="110176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70932" y="748116"/>
            <a:ext cx="5334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967191" y="2998573"/>
            <a:ext cx="457200" cy="5847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443942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3" name="Picture 22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4" name="Picture 23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8" y="4710340"/>
            <a:ext cx="6896534" cy="5898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9" y="5300150"/>
            <a:ext cx="6896534" cy="51195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174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32629" y="2329489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39777" y="3015290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8413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79710" y="3007906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26136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233520" y="3007905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6972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35" name="Picture 34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6" name="Picture 35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7" name="Rectangle 36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37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32391" y="4297503"/>
            <a:ext cx="21922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32391" y="2336873"/>
            <a:ext cx="2192257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32391" y="4873765"/>
            <a:ext cx="219225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0497" y="4297503"/>
            <a:ext cx="221507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870497" y="2336873"/>
            <a:ext cx="221507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869483" y="4873764"/>
            <a:ext cx="221800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31028" y="4297503"/>
            <a:ext cx="219433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231027" y="2336873"/>
            <a:ext cx="2194333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230934" y="4873762"/>
            <a:ext cx="2197239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583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7" name="Picture 16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8" name="Picture 17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>
            <a:lvl1pPr algn="r"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423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 rot="5400000">
            <a:off x="4575305" y="2747178"/>
            <a:ext cx="6862555" cy="1368199"/>
            <a:chOff x="2281445" y="609600"/>
            <a:chExt cx="6862555" cy="1368199"/>
          </a:xfrm>
        </p:grpSpPr>
        <p:sp>
          <p:nvSpPr>
            <p:cNvPr id="12" name="Rectangle 11"/>
            <p:cNvSpPr/>
            <p:nvPr/>
          </p:nvSpPr>
          <p:spPr>
            <a:xfrm>
              <a:off x="2281445" y="609601"/>
              <a:ext cx="5285695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7710769" y="609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64798" y="609597"/>
            <a:ext cx="1069602" cy="4461936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241" y="609598"/>
            <a:ext cx="6576359" cy="5326589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144" y="5936188"/>
            <a:ext cx="2057400" cy="365125"/>
          </a:xfrm>
        </p:spPr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0241" y="5936189"/>
            <a:ext cx="451895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31152" y="5432500"/>
            <a:ext cx="1149636" cy="1273100"/>
          </a:xfrm>
        </p:spPr>
        <p:txBody>
          <a:bodyPr anchor="t"/>
          <a:lstStyle>
            <a:lvl1pPr algn="ctr">
              <a:defRPr/>
            </a:lvl1pPr>
          </a:lstStyle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6998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8" name="Picture 2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9" name="Picture 2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3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19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2728432"/>
            <a:ext cx="9161969" cy="1677035"/>
            <a:chOff x="0" y="2895600"/>
            <a:chExt cx="9161969" cy="1677035"/>
          </a:xfrm>
        </p:grpSpPr>
        <p:pic>
          <p:nvPicPr>
            <p:cNvPr id="19" name="Picture 1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0" name="Picture 1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2869895"/>
            <a:ext cx="688915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1639" y="4232172"/>
            <a:ext cx="688915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65810" y="5936188"/>
            <a:ext cx="2057400" cy="365125"/>
          </a:xfrm>
        </p:spPr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0" y="5936189"/>
            <a:ext cx="483467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6438" y="2869896"/>
            <a:ext cx="1149836" cy="1090789"/>
          </a:xfrm>
        </p:spPr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7197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753228"/>
            <a:ext cx="6887390" cy="1080938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2336873"/>
            <a:ext cx="3357899" cy="3599316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61128" y="2336873"/>
            <a:ext cx="3359661" cy="3599316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400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9" name="Picture 2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0" name="Picture 2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30"/>
            <a:ext cx="6896534" cy="1080937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988" y="2336874"/>
            <a:ext cx="3145080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1638" y="3030009"/>
            <a:ext cx="3367045" cy="2906179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82646" y="2336873"/>
            <a:ext cx="3145527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061129" y="3030009"/>
            <a:ext cx="3367044" cy="2906179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779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6" name="Picture 15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7" name="Picture 16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222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HD-ShadowShor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71"/>
          <a:stretch/>
        </p:blipFill>
        <p:spPr>
          <a:xfrm>
            <a:off x="7717217" y="1973262"/>
            <a:ext cx="1444752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710769" y="609600"/>
            <a:ext cx="1433231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4905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7"/>
            <a:ext cx="6896534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14385" y="2336874"/>
            <a:ext cx="3913788" cy="3599313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2336873"/>
            <a:ext cx="2796240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1871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10956" y="2336874"/>
            <a:ext cx="3917217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2336874"/>
            <a:ext cx="2798487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21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James\Desktop\msft\Berlin\build Assets\hashOverlaySD-FullResolve.png"/>
          <p:cNvPicPr>
            <a:picLocks noChangeAspect="1" noChangeArrowheads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2336873"/>
            <a:ext cx="6887389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67881" y="593618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562AF-F5D7-2248-82C5-3396507DF342}" type="datetimeFigureOut">
              <a:rPr lang="en-US" smtClean="0"/>
              <a:t>10/22/15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5936189"/>
            <a:ext cx="4834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48600" y="753228"/>
            <a:ext cx="1157674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60DEB-B68D-904C-90BF-7955C5C9D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7688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11" r:id="rId1"/>
    <p:sldLayoutId id="2147484112" r:id="rId2"/>
    <p:sldLayoutId id="2147484113" r:id="rId3"/>
    <p:sldLayoutId id="2147484114" r:id="rId4"/>
    <p:sldLayoutId id="2147484115" r:id="rId5"/>
    <p:sldLayoutId id="2147484116" r:id="rId6"/>
    <p:sldLayoutId id="2147484117" r:id="rId7"/>
    <p:sldLayoutId id="2147484118" r:id="rId8"/>
    <p:sldLayoutId id="2147484119" r:id="rId9"/>
    <p:sldLayoutId id="2147484120" r:id="rId10"/>
    <p:sldLayoutId id="2147484121" r:id="rId11"/>
    <p:sldLayoutId id="2147484122" r:id="rId12"/>
    <p:sldLayoutId id="2147484123" r:id="rId13"/>
    <p:sldLayoutId id="2147484124" r:id="rId14"/>
    <p:sldLayoutId id="2147484125" r:id="rId15"/>
    <p:sldLayoutId id="2147484126" r:id="rId16"/>
    <p:sldLayoutId id="214748412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L-Shape 8"/>
            <p:cNvSpPr/>
            <p:nvPr/>
          </p:nvSpPr>
          <p:spPr>
            <a:xfrm rot="10800000">
              <a:off x="7865364" y="1416519"/>
              <a:ext cx="618744" cy="700631"/>
            </a:xfrm>
            <a:prstGeom prst="corner">
              <a:avLst>
                <a:gd name="adj1" fmla="val 14857"/>
                <a:gd name="adj2" fmla="val 16880"/>
              </a:avLst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L-Shape 9"/>
            <p:cNvSpPr/>
            <p:nvPr/>
          </p:nvSpPr>
          <p:spPr>
            <a:xfrm>
              <a:off x="5597653" y="2040477"/>
              <a:ext cx="618744" cy="700631"/>
            </a:xfrm>
            <a:prstGeom prst="corner">
              <a:avLst>
                <a:gd name="adj1" fmla="val 14857"/>
                <a:gd name="adj2" fmla="val 16880"/>
              </a:avLst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843016" y="1755648"/>
              <a:ext cx="2331720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Sukhumvit Set Light" charset="-34"/>
                  <a:ea typeface="Sukhumvit Set Light" charset="-34"/>
                  <a:cs typeface="Sukhumvit Set Light" charset="-34"/>
                </a:rPr>
                <a:t>Customers of RetroBazinga</a:t>
              </a:r>
              <a:r>
                <a:rPr lang="en-US" dirty="0">
                  <a:latin typeface="Sukhumvit Set Light" charset="-34"/>
                  <a:ea typeface="Sukhumvit Set Light" charset="-34"/>
                  <a:cs typeface="Sukhumvit Set Light" charset="-34"/>
                </a:rPr>
                <a:t> </a:t>
              </a:r>
              <a:r>
                <a:rPr lang="en-US" dirty="0" smtClean="0">
                  <a:latin typeface="Sukhumvit Set Light" charset="-34"/>
                  <a:ea typeface="Sukhumvit Set Light" charset="-34"/>
                  <a:cs typeface="Sukhumvit Set Light" charset="-34"/>
                </a:rPr>
                <a:t>Ltd.</a:t>
              </a:r>
              <a:endParaRPr lang="en-US" dirty="0">
                <a:solidFill>
                  <a:schemeClr val="bg1"/>
                </a:solidFill>
                <a:latin typeface="Sukhumvit Set Light" charset="-34"/>
                <a:ea typeface="Sukhumvit Set Light" charset="-34"/>
                <a:cs typeface="Sukhumvit Set Light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566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531639" y="753228"/>
            <a:ext cx="6896534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Reviews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 rot="20686394">
            <a:off x="406402" y="2336802"/>
            <a:ext cx="32737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“I don’t have a social life, but now I don’t even need one.”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- Anonymous Gamer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1223431">
            <a:off x="6045204" y="2934633"/>
            <a:ext cx="32737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“Kirill is the new Charles Bronson.”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- Python Gamers Magazine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rot="263025">
            <a:off x="2692117" y="3912259"/>
            <a:ext cx="38822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“It’s like a roulette; Fun until it gets Russian.”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- Anonymous Gamer </a:t>
            </a:r>
          </a:p>
        </p:txBody>
      </p:sp>
      <p:sp>
        <p:nvSpPr>
          <p:cNvPr id="14" name="TextBox 13"/>
          <p:cNvSpPr txBox="1"/>
          <p:nvPr/>
        </p:nvSpPr>
        <p:spPr>
          <a:xfrm rot="646153">
            <a:off x="881955" y="5398130"/>
            <a:ext cx="3273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“I can’t win this game!!!”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-Dr. Mad Morgan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20815514">
            <a:off x="5212269" y="5036189"/>
            <a:ext cx="35206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“The moment I started playing this game. I quit my job.”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- Prince Harry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57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905628"/>
            <a:ext cx="9143999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Questions?</a:t>
            </a:r>
            <a:endParaRPr lang="en-US" sz="6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673355" y="1742039"/>
            <a:ext cx="1797287" cy="450892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287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?</a:t>
            </a:r>
            <a:endParaRPr lang="en-GB" sz="287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267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‘3 Days to Kirill?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36872"/>
            <a:ext cx="6887389" cy="428338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Text based adventure/puzzle game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Runs on any PC with python 3.4+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Story’s map based around Cardiff area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You play against multiple constraints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Find items to achieve your objective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Sustain health and hunger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Remember what rooms to avoid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7149" y="4745736"/>
            <a:ext cx="3202048" cy="197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36873"/>
            <a:ext cx="8372856" cy="3599316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Customers </a:t>
            </a:r>
            <a:r>
              <a:rPr lang="en-US" dirty="0">
                <a:solidFill>
                  <a:schemeClr val="bg1"/>
                </a:solidFill>
              </a:rPr>
              <a:t>of </a:t>
            </a:r>
            <a:r>
              <a:rPr lang="en-US" dirty="0" err="1">
                <a:solidFill>
                  <a:schemeClr val="bg1"/>
                </a:solidFill>
              </a:rPr>
              <a:t>RetroBazinga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Ages 13+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Fun for anyone who enjoys text-based games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Appeals to anybody who enjoys adventure &amp; puzzle games (even if they’re not familiar with text based games)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11473"/>
          <a:stretch/>
        </p:blipFill>
        <p:spPr>
          <a:xfrm>
            <a:off x="1919111" y="4810972"/>
            <a:ext cx="4972756" cy="204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Story &amp;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36872"/>
            <a:ext cx="8473440" cy="4347392"/>
          </a:xfrm>
        </p:spPr>
        <p:txBody>
          <a:bodyPr>
            <a:no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Your university lecturer has been arrested.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You need to break him out of prison in exchange for a high grade.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You have 72 hours to break him out, or else you fail the game.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Time will decrease after every move you take.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During that time you must travel across rooms to find the keys and items necessary to break him out of prison.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If you go to prison without ALL the items, you fail and must start over.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You also need a guards uniform in order to get in successfully.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During your travels you must sustain your health and hunger by eating food you buy from certain rooms.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If your hunger gets too low, your health decreases until you eat. </a:t>
            </a:r>
            <a:r>
              <a:rPr lang="en-US" sz="1600" dirty="0">
                <a:solidFill>
                  <a:schemeClr val="bg1"/>
                </a:solidFill>
              </a:rPr>
              <a:t>I</a:t>
            </a:r>
            <a:r>
              <a:rPr lang="en-US" sz="1600" dirty="0" smtClean="0">
                <a:solidFill>
                  <a:schemeClr val="bg1"/>
                </a:solidFill>
              </a:rPr>
              <a:t>f you don</a:t>
            </a:r>
            <a:r>
              <a:rPr lang="fr-FR" sz="1600" dirty="0" smtClean="0">
                <a:solidFill>
                  <a:schemeClr val="bg1"/>
                </a:solidFill>
              </a:rPr>
              <a:t>’</a:t>
            </a:r>
            <a:r>
              <a:rPr lang="en-US" sz="1600" dirty="0" smtClean="0">
                <a:solidFill>
                  <a:schemeClr val="bg1"/>
                </a:solidFill>
              </a:rPr>
              <a:t>t, you die.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Avoid the bad rooms as much as you can, they inflict damage and decrease your health</a:t>
            </a:r>
            <a:r>
              <a:rPr lang="en-US" sz="1600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sz="1600" dirty="0" smtClean="0">
                <a:solidFill>
                  <a:schemeClr val="bg1"/>
                </a:solidFill>
              </a:rPr>
              <a:t>You have the choice to break him out of prison.</a:t>
            </a:r>
            <a:endParaRPr lang="en-US" sz="1600" dirty="0" smtClean="0">
              <a:solidFill>
                <a:schemeClr val="bg1"/>
              </a:solidFill>
            </a:endParaRPr>
          </a:p>
          <a:p>
            <a:endParaRPr lang="en-US" sz="1600" dirty="0" smtClean="0">
              <a:solidFill>
                <a:schemeClr val="bg1"/>
              </a:solidFill>
            </a:endParaRPr>
          </a:p>
          <a:p>
            <a:endParaRPr lang="en-US" sz="1600" dirty="0" smtClean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269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of the game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36872"/>
            <a:ext cx="6887389" cy="417365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Users can choose their own player name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Start central to the map (Student Union)</a:t>
            </a:r>
          </a:p>
          <a:p>
            <a:r>
              <a:rPr lang="en-US" dirty="0">
                <a:solidFill>
                  <a:schemeClr val="bg1"/>
                </a:solidFill>
              </a:rPr>
              <a:t>One way and </a:t>
            </a:r>
            <a:r>
              <a:rPr lang="en-US" dirty="0" smtClean="0">
                <a:solidFill>
                  <a:schemeClr val="bg1"/>
                </a:solidFill>
              </a:rPr>
              <a:t>bidirectional </a:t>
            </a:r>
            <a:r>
              <a:rPr lang="en-US" dirty="0">
                <a:solidFill>
                  <a:schemeClr val="bg1"/>
                </a:solidFill>
              </a:rPr>
              <a:t>paths to </a:t>
            </a:r>
            <a:r>
              <a:rPr lang="en-US" dirty="0" smtClean="0">
                <a:solidFill>
                  <a:schemeClr val="bg1"/>
                </a:solidFill>
              </a:rPr>
              <a:t>the rooms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17 </a:t>
            </a:r>
            <a:r>
              <a:rPr lang="en-US" dirty="0" smtClean="0">
                <a:solidFill>
                  <a:schemeClr val="bg1"/>
                </a:solidFill>
              </a:rPr>
              <a:t>Rooms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Start at the Student Union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3 Key rooms (2 keys and 1 weapon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3 Food rooms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4 Bad </a:t>
            </a:r>
            <a:r>
              <a:rPr lang="en-US" dirty="0" smtClean="0">
                <a:solidFill>
                  <a:schemeClr val="bg1"/>
                </a:solidFill>
              </a:rPr>
              <a:t>rooms (Will damage your health)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8 Normal rooms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Prison (final room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693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of the game</a:t>
            </a:r>
            <a:endParaRPr lang="en-US" dirty="0"/>
          </a:p>
        </p:txBody>
      </p:sp>
      <p:pic>
        <p:nvPicPr>
          <p:cNvPr id="62" name="Picture 6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21" y="2187668"/>
            <a:ext cx="8346503" cy="450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92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of the game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36872"/>
            <a:ext cx="7989711" cy="417365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Multiple food items can be bought from 3 shops in the map (Starbucks, Café and The </a:t>
            </a:r>
            <a:r>
              <a:rPr lang="en-US" dirty="0" err="1" smtClean="0">
                <a:solidFill>
                  <a:schemeClr val="bg1"/>
                </a:solidFill>
              </a:rPr>
              <a:t>Taff</a:t>
            </a:r>
            <a:r>
              <a:rPr lang="en-US" dirty="0" smtClean="0">
                <a:solidFill>
                  <a:schemeClr val="bg1"/>
                </a:solidFill>
              </a:rPr>
              <a:t>).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You could steal them… however you end up in prison alongside Kirill and your items are taken away.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Timer (starts on 72 hours).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Player Health decreases when hunger reaches 0.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Need 3 items to break Kirill out of prison.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72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Live Demonstration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783" y="2609706"/>
            <a:ext cx="5939073" cy="35199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8425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36873"/>
            <a:ext cx="8418576" cy="3599316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Online Score Board to show your friends via social media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More </a:t>
            </a:r>
            <a:r>
              <a:rPr lang="en-US" dirty="0">
                <a:solidFill>
                  <a:schemeClr val="bg1"/>
                </a:solidFill>
              </a:rPr>
              <a:t>features may include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More maps to chose from (different areas)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New rooms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More Difficulty Settings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Longer storyline &amp; Side </a:t>
            </a:r>
            <a:r>
              <a:rPr lang="en-US" dirty="0" smtClean="0">
                <a:solidFill>
                  <a:schemeClr val="bg1"/>
                </a:solidFill>
              </a:rPr>
              <a:t>missions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Support for mobile platforms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413" y="3076200"/>
            <a:ext cx="2408563" cy="12042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0843" y="4945118"/>
            <a:ext cx="2421133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5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Custom 1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D61D00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1019</TotalTime>
  <Words>526</Words>
  <Application>Microsoft Macintosh PowerPoint</Application>
  <PresentationFormat>On-screen Show (4:3)</PresentationFormat>
  <Paragraphs>90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Sukhumvit Set Light</vt:lpstr>
      <vt:lpstr>Trebuchet MS</vt:lpstr>
      <vt:lpstr>Arial</vt:lpstr>
      <vt:lpstr>Berlin</vt:lpstr>
      <vt:lpstr>PowerPoint Presentation</vt:lpstr>
      <vt:lpstr>What is ‘3 Days to Kirill?</vt:lpstr>
      <vt:lpstr>Audience</vt:lpstr>
      <vt:lpstr>Story &amp; Objective</vt:lpstr>
      <vt:lpstr>Features of the game</vt:lpstr>
      <vt:lpstr>Features of the game</vt:lpstr>
      <vt:lpstr>Features of the game</vt:lpstr>
      <vt:lpstr>Live Demonstration</vt:lpstr>
      <vt:lpstr>The Future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Samuel Mantle</dc:creator>
  <cp:lastModifiedBy>Samuel Mantle</cp:lastModifiedBy>
  <cp:revision>79</cp:revision>
  <dcterms:created xsi:type="dcterms:W3CDTF">2015-10-19T09:35:04Z</dcterms:created>
  <dcterms:modified xsi:type="dcterms:W3CDTF">2015-10-22T08:52:45Z</dcterms:modified>
</cp:coreProperties>
</file>

<file path=docProps/thumbnail.jpeg>
</file>